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4" r:id="rId5"/>
    <p:sldId id="262" r:id="rId6"/>
    <p:sldId id="269" r:id="rId7"/>
    <p:sldId id="261" r:id="rId8"/>
    <p:sldId id="272" r:id="rId9"/>
    <p:sldId id="265" r:id="rId10"/>
    <p:sldId id="271" r:id="rId11"/>
    <p:sldId id="27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83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72AB7-5941-4A4F-92AA-5280A47AC10E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188DD1-EB22-F141-979A-90D69857E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Upon</a:t>
            </a:r>
            <a:r>
              <a:rPr lang="nl-NL" dirty="0"/>
              <a:t> first </a:t>
            </a:r>
            <a:r>
              <a:rPr lang="nl-NL" dirty="0" err="1"/>
              <a:t>usage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8DD1-EB22-F141-979A-90D69857E3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3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User data is most </a:t>
            </a:r>
            <a:r>
              <a:rPr lang="nl-NL" dirty="0" err="1"/>
              <a:t>valuable</a:t>
            </a:r>
            <a:r>
              <a:rPr lang="nl-NL" dirty="0"/>
              <a:t> asset!</a:t>
            </a:r>
          </a:p>
          <a:p>
            <a:r>
              <a:rPr lang="nl-NL" dirty="0" err="1"/>
              <a:t>Fairly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 GUI concept </a:t>
            </a:r>
            <a:r>
              <a:rPr lang="nl-NL" dirty="0" err="1"/>
              <a:t>allowed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focus </a:t>
            </a:r>
            <a:r>
              <a:rPr lang="nl-NL" dirty="0" err="1"/>
              <a:t>significantly</a:t>
            </a:r>
            <a:r>
              <a:rPr lang="nl-NL" dirty="0"/>
              <a:t> on easy </a:t>
            </a:r>
            <a:r>
              <a:rPr lang="nl-NL" dirty="0" err="1"/>
              <a:t>usability</a:t>
            </a:r>
            <a:r>
              <a:rPr lang="nl-NL" dirty="0"/>
              <a:t>! Buttons </a:t>
            </a:r>
            <a:r>
              <a:rPr lang="nl-NL" dirty="0" err="1"/>
              <a:t>activate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deactivate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user </a:t>
            </a:r>
            <a:r>
              <a:rPr lang="nl-NL" dirty="0" err="1"/>
              <a:t>finds</a:t>
            </a:r>
            <a:r>
              <a:rPr lang="nl-NL" dirty="0"/>
              <a:t> </a:t>
            </a:r>
            <a:r>
              <a:rPr lang="nl-NL" dirty="0" err="1"/>
              <a:t>himself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188DD1-EB22-F141-979A-90D69857E3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9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Group 13</a:t>
            </a:r>
          </a:p>
          <a:p>
            <a:pPr algn="ctr"/>
            <a:r>
              <a:rPr lang="en-US" dirty="0"/>
              <a:t>Freek Akkermans &amp; Bas van </a:t>
            </a:r>
            <a:r>
              <a:rPr lang="en-US" dirty="0" err="1"/>
              <a:t>Tol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02" y="842049"/>
            <a:ext cx="6057900" cy="34036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52765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Component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FE706E-F8E3-7144-A2E8-83057852E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2488" y="1861495"/>
            <a:ext cx="8307983" cy="4353037"/>
          </a:xfrm>
        </p:spPr>
      </p:pic>
    </p:spTree>
    <p:extLst>
      <p:ext uri="{BB962C8B-B14F-4D97-AF65-F5344CB8AC3E}">
        <p14:creationId xmlns:p14="http://schemas.microsoft.com/office/powerpoint/2010/main" val="186433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9" name="Spark walkthrough">
            <a:hlinkClick r:id="" action="ppaction://media"/>
            <a:extLst>
              <a:ext uri="{FF2B5EF4-FFF2-40B4-BE49-F238E27FC236}">
                <a16:creationId xmlns:a16="http://schemas.microsoft.com/office/drawing/2014/main" id="{2515364C-FACA-BB43-9589-FDD7F80337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772303" cy="71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DISCUSSION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02" y="842049"/>
            <a:ext cx="6057900" cy="34036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43767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5234248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General increase of Electric Vehicle (EV)owners</a:t>
            </a:r>
          </a:p>
          <a:p>
            <a:pPr>
              <a:buFontTx/>
              <a:buChar char="-"/>
            </a:pPr>
            <a:r>
              <a:rPr lang="en-US" dirty="0"/>
              <a:t>EV </a:t>
            </a:r>
            <a:r>
              <a:rPr lang="en-US" dirty="0">
                <a:sym typeface="Wingdings"/>
              </a:rPr>
              <a:t> Limited Range</a:t>
            </a:r>
          </a:p>
          <a:p>
            <a:pPr>
              <a:buFontTx/>
              <a:buChar char="-"/>
            </a:pPr>
            <a:r>
              <a:rPr lang="en-US" dirty="0">
                <a:sym typeface="Wingdings"/>
              </a:rPr>
              <a:t>Increase in demand for EV charging facilities</a:t>
            </a:r>
          </a:p>
          <a:p>
            <a:pPr>
              <a:buFontTx/>
              <a:buChar char="-"/>
            </a:pPr>
            <a:r>
              <a:rPr lang="en-US" dirty="0">
                <a:sym typeface="Wingdings"/>
              </a:rPr>
              <a:t>Charging infrastructure requires large investment</a:t>
            </a:r>
          </a:p>
          <a:p>
            <a:pPr lvl="1">
              <a:buFontTx/>
              <a:buChar char="-"/>
            </a:pPr>
            <a:r>
              <a:rPr lang="en-US" b="1" dirty="0">
                <a:sym typeface="Wingdings"/>
              </a:rPr>
              <a:t>Optimizing these investments is highly desired!</a:t>
            </a:r>
          </a:p>
          <a:p>
            <a:pPr lvl="1">
              <a:buFontTx/>
              <a:buChar char="-"/>
            </a:pPr>
            <a:r>
              <a:rPr lang="en-US" b="1" dirty="0">
                <a:sym typeface="Wingdings"/>
              </a:rPr>
              <a:t>SPARK data</a:t>
            </a:r>
            <a:endParaRPr lang="en-US" dirty="0">
              <a:sym typeface="Wingdings"/>
            </a:endParaRPr>
          </a:p>
          <a:p>
            <a:pPr>
              <a:buFontTx/>
              <a:buChar char="-"/>
            </a:pPr>
            <a:r>
              <a:rPr lang="nl-NL" dirty="0">
                <a:sym typeface="Wingdings"/>
              </a:rPr>
              <a:t>App </a:t>
            </a:r>
            <a:r>
              <a:rPr lang="nl-NL" dirty="0" err="1">
                <a:sym typeface="Wingdings"/>
              </a:rPr>
              <a:t>functionality</a:t>
            </a:r>
            <a:r>
              <a:rPr lang="nl-NL" dirty="0">
                <a:sym typeface="Wingdings"/>
              </a:rPr>
              <a:t> </a:t>
            </a:r>
            <a:r>
              <a:rPr lang="nl-NL" dirty="0" err="1">
                <a:sym typeface="Wingdings"/>
              </a:rPr>
              <a:t>focussed</a:t>
            </a:r>
            <a:r>
              <a:rPr lang="nl-NL" dirty="0">
                <a:sym typeface="Wingdings"/>
              </a:rPr>
              <a:t> on EV user</a:t>
            </a:r>
          </a:p>
          <a:p>
            <a:pPr>
              <a:buFontTx/>
              <a:buChar char="-"/>
            </a:pPr>
            <a:r>
              <a:rPr lang="nl-NL" dirty="0">
                <a:sym typeface="Wingdings"/>
              </a:rPr>
              <a:t>Log user data</a:t>
            </a:r>
          </a:p>
          <a:p>
            <a:pPr lvl="1">
              <a:buFontTx/>
              <a:buChar char="-"/>
            </a:pPr>
            <a:r>
              <a:rPr lang="nl-NL" dirty="0" err="1">
                <a:sym typeface="Wingdings"/>
              </a:rPr>
              <a:t>Use</a:t>
            </a:r>
            <a:r>
              <a:rPr lang="nl-NL" dirty="0">
                <a:sym typeface="Wingdings"/>
              </a:rPr>
              <a:t> </a:t>
            </a:r>
            <a:r>
              <a:rPr lang="nl-NL" dirty="0" err="1">
                <a:sym typeface="Wingdings"/>
              </a:rPr>
              <a:t>to</a:t>
            </a:r>
            <a:r>
              <a:rPr lang="nl-NL" dirty="0">
                <a:sym typeface="Wingdings"/>
              </a:rPr>
              <a:t> </a:t>
            </a:r>
            <a:r>
              <a:rPr lang="nl-NL" dirty="0" err="1">
                <a:sym typeface="Wingdings"/>
              </a:rPr>
              <a:t>find</a:t>
            </a:r>
            <a:r>
              <a:rPr lang="nl-NL" dirty="0">
                <a:sym typeface="Wingdings"/>
              </a:rPr>
              <a:t> right </a:t>
            </a:r>
            <a:r>
              <a:rPr lang="nl-NL" dirty="0" err="1">
                <a:sym typeface="Wingdings"/>
              </a:rPr>
              <a:t>locations</a:t>
            </a:r>
            <a:r>
              <a:rPr lang="nl-NL" dirty="0">
                <a:sym typeface="Wingdings"/>
              </a:rPr>
              <a:t> </a:t>
            </a:r>
            <a:r>
              <a:rPr lang="nl-NL" dirty="0" err="1">
                <a:sym typeface="Wingdings"/>
              </a:rPr>
              <a:t>and</a:t>
            </a:r>
            <a:r>
              <a:rPr lang="nl-NL" dirty="0">
                <a:sym typeface="Wingdings"/>
              </a:rPr>
              <a:t> right </a:t>
            </a:r>
            <a:r>
              <a:rPr lang="nl-NL" dirty="0" err="1">
                <a:sym typeface="Wingdings"/>
              </a:rPr>
              <a:t>quantities</a:t>
            </a:r>
            <a:r>
              <a:rPr lang="nl-NL" dirty="0">
                <a:sym typeface="Wingdings"/>
              </a:rPr>
              <a:t>!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8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43" y="1846264"/>
            <a:ext cx="4492716" cy="4022725"/>
          </a:xfrm>
        </p:spPr>
      </p:pic>
    </p:spTree>
    <p:extLst>
      <p:ext uri="{BB962C8B-B14F-4D97-AF65-F5344CB8AC3E}">
        <p14:creationId xmlns:p14="http://schemas.microsoft.com/office/powerpoint/2010/main" val="119527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10058401" cy="40233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- User Interaction Component</a:t>
            </a:r>
          </a:p>
          <a:p>
            <a:r>
              <a:rPr lang="en-US" dirty="0"/>
              <a:t>- Data Component</a:t>
            </a:r>
          </a:p>
          <a:p>
            <a:r>
              <a:rPr lang="en-US" dirty="0"/>
              <a:t>- Analysis Component</a:t>
            </a:r>
          </a:p>
          <a:p>
            <a:r>
              <a:rPr lang="en-US" dirty="0"/>
              <a:t>- Visualization Component</a:t>
            </a:r>
          </a:p>
          <a:p>
            <a:r>
              <a:rPr lang="nl-NL" dirty="0"/>
              <a:t>-</a:t>
            </a:r>
            <a:r>
              <a:rPr lang="en-US" dirty="0"/>
              <a:t> Demonstration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52990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5"/>
            <a:ext cx="10058401" cy="4023360"/>
          </a:xfrm>
        </p:spPr>
        <p:txBody>
          <a:bodyPr/>
          <a:lstStyle/>
          <a:p>
            <a:pPr>
              <a:buFontTx/>
              <a:buChar char="-"/>
            </a:pPr>
            <a:r>
              <a:rPr lang="nl-NL" dirty="0"/>
              <a:t>EV </a:t>
            </a:r>
            <a:r>
              <a:rPr lang="nl-NL" dirty="0" err="1"/>
              <a:t>owner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Commuter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Amsterdam </a:t>
            </a:r>
            <a:r>
              <a:rPr lang="nl-NL" dirty="0" err="1"/>
              <a:t>and</a:t>
            </a:r>
            <a:r>
              <a:rPr lang="nl-NL" dirty="0"/>
              <a:t> Rotterdam</a:t>
            </a:r>
          </a:p>
          <a:p>
            <a:pPr>
              <a:buFontTx/>
              <a:buChar char="-"/>
            </a:pPr>
            <a:r>
              <a:rPr lang="nl-NL" dirty="0"/>
              <a:t>EV has </a:t>
            </a:r>
            <a:r>
              <a:rPr lang="nl-NL" dirty="0" err="1"/>
              <a:t>limited</a:t>
            </a:r>
            <a:r>
              <a:rPr lang="nl-NL" dirty="0"/>
              <a:t> range</a:t>
            </a:r>
          </a:p>
          <a:p>
            <a:pPr lvl="1">
              <a:buFontTx/>
              <a:buChar char="-"/>
            </a:pPr>
            <a:r>
              <a:rPr lang="nl-NL" dirty="0" err="1"/>
              <a:t>Average</a:t>
            </a:r>
            <a:r>
              <a:rPr lang="nl-NL" dirty="0"/>
              <a:t> EV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barely</a:t>
            </a:r>
            <a:r>
              <a:rPr lang="nl-NL" dirty="0"/>
              <a:t> complete a back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forth</a:t>
            </a:r>
            <a:r>
              <a:rPr lang="nl-NL" dirty="0"/>
              <a:t> trip </a:t>
            </a:r>
            <a:r>
              <a:rPr lang="nl-NL" dirty="0" err="1"/>
              <a:t>from</a:t>
            </a:r>
            <a:r>
              <a:rPr lang="nl-NL" dirty="0"/>
              <a:t> Amsterdam </a:t>
            </a:r>
            <a:r>
              <a:rPr lang="nl-NL" dirty="0" err="1"/>
              <a:t>to</a:t>
            </a:r>
            <a:r>
              <a:rPr lang="nl-NL" dirty="0"/>
              <a:t> Rotterdam</a:t>
            </a:r>
          </a:p>
          <a:p>
            <a:pPr lvl="1">
              <a:buFontTx/>
              <a:buChar char="-"/>
            </a:pPr>
            <a:r>
              <a:rPr lang="nl-NL" dirty="0"/>
              <a:t>Easy access </a:t>
            </a:r>
            <a:r>
              <a:rPr lang="nl-NL" dirty="0" err="1"/>
              <a:t>to</a:t>
            </a:r>
            <a:r>
              <a:rPr lang="nl-NL" dirty="0"/>
              <a:t>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charging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desired</a:t>
            </a:r>
            <a:endParaRPr lang="nl-NL" dirty="0"/>
          </a:p>
          <a:p>
            <a:pPr>
              <a:buFontTx/>
              <a:buChar char="-"/>
            </a:pPr>
            <a:r>
              <a:rPr lang="nl-NL" b="1" dirty="0" err="1"/>
              <a:t>Spark</a:t>
            </a:r>
            <a:r>
              <a:rPr lang="nl-NL" b="1" dirty="0"/>
              <a:t> shows </a:t>
            </a:r>
            <a:r>
              <a:rPr lang="nl-NL" b="1" dirty="0" err="1"/>
              <a:t>all</a:t>
            </a:r>
            <a:r>
              <a:rPr lang="nl-NL" b="1" dirty="0"/>
              <a:t> EV </a:t>
            </a:r>
            <a:r>
              <a:rPr lang="nl-NL" b="1" dirty="0" err="1"/>
              <a:t>charging</a:t>
            </a:r>
            <a:r>
              <a:rPr lang="nl-NL" b="1" dirty="0"/>
              <a:t> stations in Rotterdam</a:t>
            </a:r>
          </a:p>
          <a:p>
            <a:pPr>
              <a:buFontTx/>
              <a:buChar char="-"/>
            </a:pPr>
            <a:r>
              <a:rPr lang="nl-NL" b="1" dirty="0" err="1"/>
              <a:t>Icons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additional</a:t>
            </a:r>
            <a:r>
              <a:rPr lang="nl-NL" b="1" dirty="0"/>
              <a:t> tags </a:t>
            </a:r>
            <a:r>
              <a:rPr lang="nl-NL" b="1" dirty="0" err="1"/>
              <a:t>represent</a:t>
            </a:r>
            <a:r>
              <a:rPr lang="nl-NL" b="1" dirty="0"/>
              <a:t> availability</a:t>
            </a:r>
          </a:p>
          <a:p>
            <a:pPr>
              <a:buFontTx/>
              <a:buChar char="-"/>
            </a:pPr>
            <a:r>
              <a:rPr lang="nl-NL" b="1" dirty="0"/>
              <a:t>Shows </a:t>
            </a:r>
            <a:r>
              <a:rPr lang="nl-NL" b="1" dirty="0" err="1"/>
              <a:t>quickest</a:t>
            </a:r>
            <a:r>
              <a:rPr lang="nl-NL" b="1" dirty="0"/>
              <a:t> route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desired</a:t>
            </a:r>
            <a:r>
              <a:rPr lang="nl-NL" b="1" dirty="0"/>
              <a:t> </a:t>
            </a:r>
            <a:r>
              <a:rPr lang="nl-NL" b="1" dirty="0" err="1"/>
              <a:t>destination</a:t>
            </a:r>
            <a:endParaRPr lang="nl-NL" b="1" dirty="0"/>
          </a:p>
          <a:p>
            <a:pPr>
              <a:buFontTx/>
              <a:buChar char="-"/>
            </a:pPr>
            <a:r>
              <a:rPr lang="nl-NL" b="1" dirty="0"/>
              <a:t>Prompts user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evaluate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experience</a:t>
            </a:r>
            <a:endParaRPr lang="nl-NL" b="1" dirty="0"/>
          </a:p>
          <a:p>
            <a:pPr>
              <a:buFontTx/>
              <a:buChar char="-"/>
            </a:pPr>
            <a:endParaRPr lang="nl-NL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64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Interaction Component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85" y="1846264"/>
            <a:ext cx="5256759" cy="40227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58622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User Interface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00" y="1846264"/>
            <a:ext cx="8969329" cy="4022725"/>
          </a:xfrm>
        </p:spPr>
      </p:pic>
    </p:spTree>
    <p:extLst>
      <p:ext uri="{BB962C8B-B14F-4D97-AF65-F5344CB8AC3E}">
        <p14:creationId xmlns:p14="http://schemas.microsoft.com/office/powerpoint/2010/main" val="145612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- User as main data source</a:t>
            </a:r>
          </a:p>
          <a:p>
            <a:pPr>
              <a:buFontTx/>
              <a:buChar char="-"/>
            </a:pPr>
            <a:r>
              <a:rPr lang="nl-NL" dirty="0"/>
              <a:t>Base Map (Rotterdam </a:t>
            </a:r>
            <a:r>
              <a:rPr lang="nl-NL" dirty="0" err="1"/>
              <a:t>Neighbourhoods</a:t>
            </a:r>
            <a:r>
              <a:rPr lang="nl-NL" dirty="0"/>
              <a:t>)</a:t>
            </a:r>
          </a:p>
          <a:p>
            <a:pPr lvl="1">
              <a:buFontTx/>
              <a:buChar char="-"/>
            </a:pPr>
            <a:r>
              <a:rPr lang="nl-NL" dirty="0" err="1"/>
              <a:t>Highlights</a:t>
            </a:r>
            <a:r>
              <a:rPr lang="nl-NL" dirty="0"/>
              <a:t> </a:t>
            </a:r>
            <a:r>
              <a:rPr lang="nl-NL" dirty="0" err="1"/>
              <a:t>functional</a:t>
            </a:r>
            <a:r>
              <a:rPr lang="nl-NL" dirty="0"/>
              <a:t> area (Rotterdam)</a:t>
            </a:r>
          </a:p>
          <a:p>
            <a:pPr>
              <a:buFontTx/>
              <a:buChar char="-"/>
            </a:pPr>
            <a:r>
              <a:rPr lang="nl-NL" dirty="0"/>
              <a:t>Parking (Rotterdam parking)</a:t>
            </a:r>
          </a:p>
          <a:p>
            <a:pPr lvl="1">
              <a:buFontTx/>
              <a:buChar char="-"/>
            </a:pPr>
            <a:r>
              <a:rPr lang="nl-NL" dirty="0" err="1"/>
              <a:t>Locations</a:t>
            </a:r>
            <a:endParaRPr lang="nl-NL" dirty="0"/>
          </a:p>
          <a:p>
            <a:pPr lvl="1">
              <a:buFontTx/>
              <a:buChar char="-"/>
            </a:pPr>
            <a:r>
              <a:rPr lang="nl-NL" dirty="0"/>
              <a:t>Availability</a:t>
            </a:r>
          </a:p>
          <a:p>
            <a:pPr>
              <a:buFontTx/>
              <a:buChar char="-"/>
            </a:pPr>
            <a:r>
              <a:rPr lang="nl-NL" dirty="0" err="1"/>
              <a:t>Roads</a:t>
            </a:r>
            <a:r>
              <a:rPr lang="nl-NL" dirty="0"/>
              <a:t> (Rotterdam </a:t>
            </a:r>
            <a:r>
              <a:rPr lang="nl-NL" dirty="0" err="1"/>
              <a:t>roads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nl-NL" dirty="0"/>
          </a:p>
          <a:p>
            <a:pPr>
              <a:buFontTx/>
              <a:buChar char="-"/>
            </a:pPr>
            <a:r>
              <a:rPr lang="nl-NL" i="1" dirty="0"/>
              <a:t>Routing </a:t>
            </a:r>
            <a:r>
              <a:rPr lang="nl-NL" i="1" dirty="0" err="1"/>
              <a:t>layer</a:t>
            </a:r>
            <a:endParaRPr lang="nl-NL" i="1" dirty="0"/>
          </a:p>
          <a:p>
            <a:pPr>
              <a:buFontTx/>
              <a:buChar char="-"/>
            </a:pPr>
            <a:r>
              <a:rPr lang="nl-NL" i="1" dirty="0"/>
              <a:t>SPARK logs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93" y="1846264"/>
            <a:ext cx="3596017" cy="4022725"/>
          </a:xfrm>
        </p:spPr>
      </p:pic>
    </p:spTree>
    <p:extLst>
      <p:ext uri="{BB962C8B-B14F-4D97-AF65-F5344CB8AC3E}">
        <p14:creationId xmlns:p14="http://schemas.microsoft.com/office/powerpoint/2010/main" val="129942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Component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771609-2316-CC4C-A6BD-E9C747C983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34301" y="1900814"/>
            <a:ext cx="8184357" cy="4296786"/>
          </a:xfrm>
        </p:spPr>
      </p:pic>
    </p:spTree>
    <p:extLst>
      <p:ext uri="{BB962C8B-B14F-4D97-AF65-F5344CB8AC3E}">
        <p14:creationId xmlns:p14="http://schemas.microsoft.com/office/powerpoint/2010/main" val="199955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b="1" dirty="0"/>
              <a:t>Input</a:t>
            </a:r>
            <a:endParaRPr lang="en-US" b="1" dirty="0"/>
          </a:p>
          <a:p>
            <a:r>
              <a:rPr lang="nl-NL" dirty="0"/>
              <a:t>- </a:t>
            </a:r>
            <a:r>
              <a:rPr lang="nl-NL" dirty="0" err="1"/>
              <a:t>Roads</a:t>
            </a:r>
            <a:r>
              <a:rPr lang="nl-NL" dirty="0"/>
              <a:t>, </a:t>
            </a:r>
            <a:r>
              <a:rPr lang="nl-NL" dirty="0" err="1"/>
              <a:t>neighbourhoods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parking </a:t>
            </a:r>
            <a:r>
              <a:rPr lang="nl-NL" dirty="0" err="1"/>
              <a:t>layers</a:t>
            </a:r>
            <a:endParaRPr lang="nl-NL" b="1" dirty="0"/>
          </a:p>
          <a:p>
            <a:r>
              <a:rPr lang="nl-NL" b="1" dirty="0"/>
              <a:t>Output</a:t>
            </a:r>
          </a:p>
          <a:p>
            <a:r>
              <a:rPr lang="nl-NL" dirty="0"/>
              <a:t>- User:</a:t>
            </a:r>
          </a:p>
          <a:p>
            <a:pPr lvl="1"/>
            <a:r>
              <a:rPr lang="nl-NL" dirty="0" err="1"/>
              <a:t>Locations</a:t>
            </a:r>
            <a:r>
              <a:rPr lang="nl-NL" dirty="0"/>
              <a:t> &amp; availability</a:t>
            </a:r>
          </a:p>
          <a:p>
            <a:pPr lvl="1"/>
            <a:r>
              <a:rPr lang="nl-NL" dirty="0"/>
              <a:t>Route: Dijkstras </a:t>
            </a:r>
            <a:r>
              <a:rPr lang="nl-NL" dirty="0" err="1"/>
              <a:t>Algorithm</a:t>
            </a:r>
            <a:endParaRPr lang="nl-NL" dirty="0"/>
          </a:p>
          <a:p>
            <a:r>
              <a:rPr lang="nl-NL" dirty="0"/>
              <a:t>- </a:t>
            </a:r>
            <a:r>
              <a:rPr lang="nl-NL" dirty="0" err="1"/>
              <a:t>Decision-makers</a:t>
            </a:r>
            <a:endParaRPr lang="nl-NL" dirty="0"/>
          </a:p>
          <a:p>
            <a:pPr lvl="1"/>
            <a:r>
              <a:rPr lang="nl-NL" dirty="0"/>
              <a:t>Account &amp; Rating</a:t>
            </a:r>
          </a:p>
          <a:p>
            <a:pPr lvl="1"/>
            <a:r>
              <a:rPr lang="nl-NL" dirty="0" err="1"/>
              <a:t>Usage</a:t>
            </a:r>
            <a:r>
              <a:rPr lang="nl-NL" dirty="0"/>
              <a:t> data: </a:t>
            </a:r>
            <a:r>
              <a:rPr lang="nl-NL" dirty="0" err="1"/>
              <a:t>Geometry</a:t>
            </a:r>
            <a:r>
              <a:rPr lang="nl-NL" dirty="0"/>
              <a:t> of </a:t>
            </a:r>
            <a:r>
              <a:rPr lang="nl-NL" dirty="0" err="1"/>
              <a:t>chosen</a:t>
            </a:r>
            <a:r>
              <a:rPr lang="nl-NL" dirty="0"/>
              <a:t> route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79" y="286603"/>
            <a:ext cx="2080068" cy="1168676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5024A0-BC50-1B42-B13C-03C0031614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3142" y="1846263"/>
            <a:ext cx="4587317" cy="4022725"/>
          </a:xfrm>
        </p:spPr>
      </p:pic>
    </p:spTree>
    <p:extLst>
      <p:ext uri="{BB962C8B-B14F-4D97-AF65-F5344CB8AC3E}">
        <p14:creationId xmlns:p14="http://schemas.microsoft.com/office/powerpoint/2010/main" val="17164166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5DC2D1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138</TotalTime>
  <Words>260</Words>
  <Application>Microsoft Macintosh PowerPoint</Application>
  <PresentationFormat>Widescreen</PresentationFormat>
  <Paragraphs>61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PowerPoint Presentation</vt:lpstr>
      <vt:lpstr>Scenario</vt:lpstr>
      <vt:lpstr>Outline</vt:lpstr>
      <vt:lpstr>Use case</vt:lpstr>
      <vt:lpstr>User Interaction Component</vt:lpstr>
      <vt:lpstr>General User Interface</vt:lpstr>
      <vt:lpstr>Data Component</vt:lpstr>
      <vt:lpstr>Data Component</vt:lpstr>
      <vt:lpstr>Analysis component</vt:lpstr>
      <vt:lpstr>Visualization Component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Freek Akkermans</dc:creator>
  <cp:lastModifiedBy>Freek Akkermans</cp:lastModifiedBy>
  <cp:revision>30</cp:revision>
  <dcterms:created xsi:type="dcterms:W3CDTF">2018-01-16T13:11:08Z</dcterms:created>
  <dcterms:modified xsi:type="dcterms:W3CDTF">2018-01-19T08:30:47Z</dcterms:modified>
</cp:coreProperties>
</file>